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i+XnldiOf4dk4kOpFwGcdgqhh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7123614e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7123614e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1">
  <p:cSld name="Screen shot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1737360" cy="437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7"/>
          <p:cNvSpPr>
            <a:spLocks noGrp="1"/>
          </p:cNvSpPr>
          <p:nvPr>
            <p:ph type="pic" idx="2"/>
          </p:nvPr>
        </p:nvSpPr>
        <p:spPr>
          <a:xfrm>
            <a:off x="2686050" y="273844"/>
            <a:ext cx="5829300" cy="437792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2">
  <p:cSld name="Screen shot 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526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19"/>
          <p:cNvSpPr>
            <a:spLocks noGrp="1"/>
          </p:cNvSpPr>
          <p:nvPr>
            <p:ph type="pic" idx="2"/>
          </p:nvPr>
        </p:nvSpPr>
        <p:spPr>
          <a:xfrm>
            <a:off x="388620" y="902494"/>
            <a:ext cx="4103369" cy="3738563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9"/>
          <p:cNvSpPr>
            <a:spLocks noGrp="1"/>
          </p:cNvSpPr>
          <p:nvPr>
            <p:ph type="pic" idx="3"/>
          </p:nvPr>
        </p:nvSpPr>
        <p:spPr>
          <a:xfrm>
            <a:off x="4674871" y="902494"/>
            <a:ext cx="4103369" cy="3771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title"/>
          </p:nvPr>
        </p:nvSpPr>
        <p:spPr>
          <a:xfrm>
            <a:off x="896031" y="2149876"/>
            <a:ext cx="7886700" cy="8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-US" sz="4100"/>
              <a:t>2023 City Model Slideshow</a:t>
            </a:r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1"/>
          </p:nvPr>
        </p:nvSpPr>
        <p:spPr>
          <a:xfrm>
            <a:off x="558800" y="3207468"/>
            <a:ext cx="8223931" cy="1723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School/Organization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School/Organization Name]</a:t>
            </a:r>
            <a:r>
              <a:rPr lang="en-US"/>
              <a:t>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Educator Name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Educator’s Name]</a:t>
            </a:r>
            <a:endParaRPr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 u="sng"/>
              <a:t>Future City Team Name</a:t>
            </a:r>
            <a:r>
              <a:rPr lang="en-US"/>
              <a:t>: </a:t>
            </a:r>
            <a:r>
              <a:rPr lang="en-US" b="1">
                <a:solidFill>
                  <a:srgbClr val="7030A0"/>
                </a:solidFill>
              </a:rPr>
              <a:t>[Insert Future City Team Name (same as city’s name)]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endParaRPr sz="1000" b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chemeClr val="dk1"/>
                </a:solidFill>
              </a:rPr>
              <a:t>Delete all PURPLE text before submitting the slideshow for the showcase. Keep text that is black.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5560" y="318723"/>
            <a:ext cx="5487166" cy="1991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59145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Example 1 of a circular economy solution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1" name="Google Shape;171;p10"/>
          <p:cNvSpPr/>
          <p:nvPr/>
        </p:nvSpPr>
        <p:spPr>
          <a:xfrm>
            <a:off x="820966" y="2162585"/>
            <a:ext cx="4473122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of your model that illustrates your city’s use of a </a:t>
            </a:r>
            <a:r>
              <a:rPr lang="en-US" sz="1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circular economy</a:t>
            </a: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72" name="Google Shape;172;p10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circular economy solution shown here: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3692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6369211" y="1574527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this resource within your city?: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7123614ecc_0_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591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Example 2 of a circular economy solution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80" name="Google Shape;180;g17123614ecc_0_0"/>
          <p:cNvSpPr/>
          <p:nvPr/>
        </p:nvSpPr>
        <p:spPr>
          <a:xfrm>
            <a:off x="820966" y="2162585"/>
            <a:ext cx="4473000" cy="5847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of your model that illustrates your city’s use of a </a:t>
            </a:r>
            <a:r>
              <a:rPr lang="en-US" sz="1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circular economy</a:t>
            </a: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81" name="Google Shape;181;g17123614ecc_0_0"/>
          <p:cNvSpPr/>
          <p:nvPr/>
        </p:nvSpPr>
        <p:spPr>
          <a:xfrm>
            <a:off x="6369211" y="98161"/>
            <a:ext cx="26457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circular economy solution shown here: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17123614ecc_0_0"/>
          <p:cNvSpPr/>
          <p:nvPr/>
        </p:nvSpPr>
        <p:spPr>
          <a:xfrm>
            <a:off x="63692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17123614ecc_0_0"/>
          <p:cNvSpPr/>
          <p:nvPr/>
        </p:nvSpPr>
        <p:spPr>
          <a:xfrm>
            <a:off x="6369211" y="1574527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this resource within your city?: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Moving Part</a:t>
            </a:r>
            <a:endParaRPr/>
          </a:p>
        </p:txBody>
      </p:sp>
      <p:sp>
        <p:nvSpPr>
          <p:cNvPr id="189" name="Google Shape;189;p12"/>
          <p:cNvSpPr/>
          <p:nvPr/>
        </p:nvSpPr>
        <p:spPr>
          <a:xfrm>
            <a:off x="124503" y="864203"/>
            <a:ext cx="8894992" cy="1815882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link to a video of your moving part.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Make sure your video is posted on a publicly available platform for the professional engineers to access (such as YouTube).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Video cannot exceed 1 minute.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Be sure to mention your city/team name.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Show the moving part in action.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 the video, share what role the part plays within your city and how you built it. </a:t>
            </a:r>
            <a:endParaRPr/>
          </a:p>
        </p:txBody>
      </p:sp>
      <p:sp>
        <p:nvSpPr>
          <p:cNvPr id="190" name="Google Shape;190;p12"/>
          <p:cNvSpPr/>
          <p:nvPr/>
        </p:nvSpPr>
        <p:spPr>
          <a:xfrm>
            <a:off x="124503" y="2709637"/>
            <a:ext cx="8894991" cy="156966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 link to team’s moving part video: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Deliverable Details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46743" y="1294477"/>
            <a:ext cx="8634185" cy="280076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slideshow is your chance to present your model. Whether your team created a single model or multiple segments, here is where you show off the future city you designed to the engineers.</a:t>
            </a:r>
            <a:endParaRPr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photos of the various segment(s) that best show the requested content. </a:t>
            </a:r>
            <a:endParaRPr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change the size of text boxes in this template. All written text must fit within the boxes and </a:t>
            </a: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smaller than size 14 in Calibri (or equivalent) font.</a:t>
            </a:r>
            <a:endParaRPr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finished, save the slideshow as a PDF and upload to the Online Portal at ExploreEngineering.ca. Here is the link: 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(to be provided)</a:t>
            </a:r>
            <a:endParaRPr b="1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Full model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6389314" y="236179"/>
            <a:ext cx="2583236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indicate the name of your school and team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343024" y="1990505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(or multiple pictures if you built your model in segments) to showcase your entire city.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Residential Zone</a:t>
            </a: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6389314" y="236179"/>
            <a:ext cx="2583236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residential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343024" y="1990505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residential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example can be a mixed-use zone, as long as it features residential zoning.</a:t>
            </a: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Commercial Zone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6400348" y="174229"/>
            <a:ext cx="2583236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commercial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219653" y="2206791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commercial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can be a mixed-use zone as long as it features commercial zoning. </a:t>
            </a: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059714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Industrial Zone</a:t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6389313" y="94343"/>
            <a:ext cx="2645828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important for the professional engineers to know about your industrial zone?: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1066801" y="2214047"/>
            <a:ext cx="3505199" cy="132343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industrial zone.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can be mixed-use zone as long as the industrial area is represented.  </a:t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58129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Infrastructure Example </a:t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6389313" y="94343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infrastructure are shown here (water, power, utilities, etc.)?: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1080684" y="2386938"/>
            <a:ext cx="4021713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one photograph to showcase an example of your city’s infrastructure.</a:t>
            </a:r>
            <a:endParaRPr/>
          </a:p>
        </p:txBody>
      </p:sp>
      <p:sp>
        <p:nvSpPr>
          <p:cNvPr id="145" name="Google Shape;145;p7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6389313" y="1391138"/>
            <a:ext cx="2645829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these related to the challenges of circular economy/sustainability: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City Services Example 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city services are shown here (health, education, etc.)?: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1003219" y="2392916"/>
            <a:ext cx="3730146" cy="58477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to showcase an example of your city services.</a:t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6378605" y="1483156"/>
            <a:ext cx="264583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want the professional engineers to know about your city’s operations?: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6373909" y="98161"/>
            <a:ext cx="2645829" cy="486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Transportation Example </a:t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>
            <a:off x="6369211" y="98161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type(s) of transportation systems are shown here?: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/>
          <p:nvPr/>
        </p:nvSpPr>
        <p:spPr>
          <a:xfrm>
            <a:off x="1003219" y="2392916"/>
            <a:ext cx="3730146" cy="830997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Insert a photograph to showcase an example of your city’s transportation system.</a:t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6369211" y="1354115"/>
            <a:ext cx="2645829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want the professional engineers to know about your transportation system(s)?: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On-screen Show (16:9)</PresentationFormat>
  <Paragraphs>198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2023 City Model Slideshow</vt:lpstr>
      <vt:lpstr>Deliverable Details</vt:lpstr>
      <vt:lpstr>Full model </vt:lpstr>
      <vt:lpstr>Residential Zone</vt:lpstr>
      <vt:lpstr>Commercial Zone</vt:lpstr>
      <vt:lpstr>Industrial Zone</vt:lpstr>
      <vt:lpstr>Infrastructure Example </vt:lpstr>
      <vt:lpstr>City Services Example </vt:lpstr>
      <vt:lpstr>Transportation Example </vt:lpstr>
      <vt:lpstr>Example 1 of a circular economy solution </vt:lpstr>
      <vt:lpstr>Example 2 of a circular economy solution </vt:lpstr>
      <vt:lpstr>Moving Part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City Model Slideshow</dc:title>
  <dc:creator>Jean</dc:creator>
  <cp:lastModifiedBy>Rebecca White</cp:lastModifiedBy>
  <cp:revision>1</cp:revision>
  <dcterms:created xsi:type="dcterms:W3CDTF">2015-05-18T18:46:11Z</dcterms:created>
  <dcterms:modified xsi:type="dcterms:W3CDTF">2023-02-01T21:10:16Z</dcterms:modified>
</cp:coreProperties>
</file>