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gi+XnldiOf4dk4kOpFwGcdgqhh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0164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3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24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6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6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2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reen shot 1">
  <p:cSld name="Screen shot 1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1737360" cy="4378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17"/>
          <p:cNvSpPr>
            <a:spLocks noGrp="1"/>
          </p:cNvSpPr>
          <p:nvPr>
            <p:ph type="pic" idx="2"/>
          </p:nvPr>
        </p:nvSpPr>
        <p:spPr>
          <a:xfrm>
            <a:off x="2686050" y="273844"/>
            <a:ext cx="5829300" cy="437792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reen shot 2">
  <p:cSld name="Screen shot 2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526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19"/>
          <p:cNvSpPr>
            <a:spLocks noGrp="1"/>
          </p:cNvSpPr>
          <p:nvPr>
            <p:ph type="pic" idx="2"/>
          </p:nvPr>
        </p:nvSpPr>
        <p:spPr>
          <a:xfrm>
            <a:off x="388620" y="902494"/>
            <a:ext cx="4103369" cy="3738563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19"/>
          <p:cNvSpPr>
            <a:spLocks noGrp="1"/>
          </p:cNvSpPr>
          <p:nvPr>
            <p:ph type="pic" idx="3"/>
          </p:nvPr>
        </p:nvSpPr>
        <p:spPr>
          <a:xfrm>
            <a:off x="4674871" y="902494"/>
            <a:ext cx="4103369" cy="3771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>
            <a:spLocks noGrp="1"/>
          </p:cNvSpPr>
          <p:nvPr>
            <p:ph type="title"/>
          </p:nvPr>
        </p:nvSpPr>
        <p:spPr>
          <a:xfrm>
            <a:off x="896031" y="2149876"/>
            <a:ext cx="7886700" cy="8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r>
              <a:rPr lang="en-US" sz="4100" dirty="0"/>
              <a:t>2024 City Model Slideshow</a:t>
            </a:r>
            <a:endParaRPr dirty="0"/>
          </a:p>
        </p:txBody>
      </p:sp>
      <p:sp>
        <p:nvSpPr>
          <p:cNvPr id="98" name="Google Shape;98;p1"/>
          <p:cNvSpPr txBox="1">
            <a:spLocks noGrp="1"/>
          </p:cNvSpPr>
          <p:nvPr>
            <p:ph type="body" idx="1"/>
          </p:nvPr>
        </p:nvSpPr>
        <p:spPr>
          <a:xfrm>
            <a:off x="558800" y="3207468"/>
            <a:ext cx="8223931" cy="1723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r>
              <a:rPr lang="en-US" u="sng"/>
              <a:t>School/Organization</a:t>
            </a:r>
            <a:r>
              <a:rPr lang="en-US"/>
              <a:t>: </a:t>
            </a:r>
            <a:r>
              <a:rPr lang="en-US" b="1">
                <a:solidFill>
                  <a:srgbClr val="7030A0"/>
                </a:solidFill>
              </a:rPr>
              <a:t>[Insert School/Organization Name]</a:t>
            </a:r>
            <a:r>
              <a:rPr lang="en-US"/>
              <a:t>	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r>
              <a:rPr lang="en-US" u="sng"/>
              <a:t>Educator Name</a:t>
            </a:r>
            <a:r>
              <a:rPr lang="en-US"/>
              <a:t>: </a:t>
            </a:r>
            <a:r>
              <a:rPr lang="en-US" b="1">
                <a:solidFill>
                  <a:srgbClr val="7030A0"/>
                </a:solidFill>
              </a:rPr>
              <a:t>[Insert Educator’s Name]</a:t>
            </a:r>
            <a:endParaRPr>
              <a:solidFill>
                <a:srgbClr val="7030A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r>
              <a:rPr lang="en-US" u="sng"/>
              <a:t>Future City Team Name</a:t>
            </a:r>
            <a:r>
              <a:rPr lang="en-US"/>
              <a:t>: </a:t>
            </a:r>
            <a:r>
              <a:rPr lang="en-US" b="1">
                <a:solidFill>
                  <a:srgbClr val="7030A0"/>
                </a:solidFill>
              </a:rPr>
              <a:t>[Insert Future City Team Name (same as city’s name)]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</a:pPr>
            <a:endParaRPr sz="1000" b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b="1">
                <a:solidFill>
                  <a:schemeClr val="dk1"/>
                </a:solidFill>
              </a:rPr>
              <a:t>Delete all PURPLE text before submitting the slideshow for the showcase. Keep text that is black.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5560" y="318723"/>
            <a:ext cx="5487166" cy="19910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"/>
          <p:cNvSpPr txBox="1">
            <a:spLocks noGrp="1"/>
          </p:cNvSpPr>
          <p:nvPr>
            <p:ph type="title"/>
          </p:nvPr>
        </p:nvSpPr>
        <p:spPr>
          <a:xfrm>
            <a:off x="0" y="-21160"/>
            <a:ext cx="5914571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dirty="0"/>
              <a:t>Example 1 of a climate adaptation</a:t>
            </a:r>
            <a:endParaRPr dirty="0"/>
          </a:p>
        </p:txBody>
      </p:sp>
      <p:sp>
        <p:nvSpPr>
          <p:cNvPr id="171" name="Google Shape;171;p10"/>
          <p:cNvSpPr/>
          <p:nvPr/>
        </p:nvSpPr>
        <p:spPr>
          <a:xfrm>
            <a:off x="820966" y="2162585"/>
            <a:ext cx="4473122" cy="584775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a photograph of your model that illustrates how your city’s adapted for climate.</a:t>
            </a:r>
            <a:endParaRPr dirty="0"/>
          </a:p>
        </p:txBody>
      </p:sp>
      <p:sp>
        <p:nvSpPr>
          <p:cNvPr id="172" name="Google Shape;172;p10"/>
          <p:cNvSpPr/>
          <p:nvPr/>
        </p:nvSpPr>
        <p:spPr>
          <a:xfrm>
            <a:off x="6369211" y="98161"/>
            <a:ext cx="2645830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the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adaptation shown here: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0"/>
          <p:cNvSpPr/>
          <p:nvPr/>
        </p:nvSpPr>
        <p:spPr>
          <a:xfrm>
            <a:off x="6369212" y="136961"/>
            <a:ext cx="2645700" cy="48696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0"/>
          <p:cNvSpPr/>
          <p:nvPr/>
        </p:nvSpPr>
        <p:spPr>
          <a:xfrm>
            <a:off x="6369211" y="1574527"/>
            <a:ext cx="2645700" cy="37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important for the professional engineers to know about this resource within your city?: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"/>
          <p:cNvSpPr txBox="1">
            <a:spLocks noGrp="1"/>
          </p:cNvSpPr>
          <p:nvPr>
            <p:ph type="title"/>
          </p:nvPr>
        </p:nvSpPr>
        <p:spPr>
          <a:xfrm>
            <a:off x="0" y="-21160"/>
            <a:ext cx="5914571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dirty="0"/>
              <a:t>Example 2 of a climate adaptation</a:t>
            </a:r>
            <a:endParaRPr dirty="0"/>
          </a:p>
        </p:txBody>
      </p:sp>
      <p:sp>
        <p:nvSpPr>
          <p:cNvPr id="171" name="Google Shape;171;p10"/>
          <p:cNvSpPr/>
          <p:nvPr/>
        </p:nvSpPr>
        <p:spPr>
          <a:xfrm>
            <a:off x="820966" y="2162585"/>
            <a:ext cx="4473122" cy="584775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a photograph of your model that illustrates how your city’s adapted for climate.</a:t>
            </a:r>
            <a:endParaRPr dirty="0"/>
          </a:p>
        </p:txBody>
      </p:sp>
      <p:sp>
        <p:nvSpPr>
          <p:cNvPr id="172" name="Google Shape;172;p10"/>
          <p:cNvSpPr/>
          <p:nvPr/>
        </p:nvSpPr>
        <p:spPr>
          <a:xfrm>
            <a:off x="6369211" y="98161"/>
            <a:ext cx="2645830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the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adaptation shown here: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0"/>
          <p:cNvSpPr/>
          <p:nvPr/>
        </p:nvSpPr>
        <p:spPr>
          <a:xfrm>
            <a:off x="6369212" y="136961"/>
            <a:ext cx="2645700" cy="48696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0"/>
          <p:cNvSpPr/>
          <p:nvPr/>
        </p:nvSpPr>
        <p:spPr>
          <a:xfrm>
            <a:off x="6369211" y="1574527"/>
            <a:ext cx="2645700" cy="37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important for the professional engineers to know about this resource within your city?: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3305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"/>
          <p:cNvSpPr txBox="1">
            <a:spLocks noGrp="1"/>
          </p:cNvSpPr>
          <p:nvPr>
            <p:ph type="title"/>
          </p:nvPr>
        </p:nvSpPr>
        <p:spPr>
          <a:xfrm>
            <a:off x="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Moving Part</a:t>
            </a:r>
            <a:endParaRPr/>
          </a:p>
        </p:txBody>
      </p:sp>
      <p:sp>
        <p:nvSpPr>
          <p:cNvPr id="189" name="Google Shape;189;p12"/>
          <p:cNvSpPr/>
          <p:nvPr/>
        </p:nvSpPr>
        <p:spPr>
          <a:xfrm>
            <a:off x="124503" y="864203"/>
            <a:ext cx="8894992" cy="1815882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a link to a video of your moving part.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Make sure your video is posted on a publicly available platform for the professional engineers to access (such as YouTube).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Video cannot exceed 1 minute.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Be sure to mention your city/team name.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Show the moving part in action.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 the video, share what role the part plays within your city and how you built it. </a:t>
            </a:r>
            <a:endParaRPr/>
          </a:p>
        </p:txBody>
      </p:sp>
      <p:sp>
        <p:nvSpPr>
          <p:cNvPr id="190" name="Google Shape;190;p12"/>
          <p:cNvSpPr/>
          <p:nvPr/>
        </p:nvSpPr>
        <p:spPr>
          <a:xfrm>
            <a:off x="124503" y="2709637"/>
            <a:ext cx="8894991" cy="156966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URL link to team’s moving part video: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>
            <a:spLocks noGrp="1"/>
          </p:cNvSpPr>
          <p:nvPr>
            <p:ph type="title"/>
          </p:nvPr>
        </p:nvSpPr>
        <p:spPr>
          <a:xfrm>
            <a:off x="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Deliverable Details</a:t>
            </a:r>
            <a:endParaRPr/>
          </a:p>
        </p:txBody>
      </p:sp>
      <p:sp>
        <p:nvSpPr>
          <p:cNvPr id="105" name="Google Shape;105;p2"/>
          <p:cNvSpPr/>
          <p:nvPr/>
        </p:nvSpPr>
        <p:spPr>
          <a:xfrm>
            <a:off x="246743" y="1294477"/>
            <a:ext cx="8634185" cy="1815841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slideshow is your chance to present your model. Whether your team created a single model or multiple segments, here is where you show off the future city you designed to the engineers.</a:t>
            </a:r>
            <a:endParaRPr dirty="0"/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Choose photos of the various segment(s) that best show the requested content. </a:t>
            </a:r>
            <a:endParaRPr dirty="0"/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presentation can be customized in any way. Be creative!</a:t>
            </a:r>
            <a:endParaRPr dirty="0"/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>
            <a:spLocks noGrp="1"/>
          </p:cNvSpPr>
          <p:nvPr>
            <p:ph type="title"/>
          </p:nvPr>
        </p:nvSpPr>
        <p:spPr>
          <a:xfrm>
            <a:off x="0" y="0"/>
            <a:ext cx="5950857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Full model </a:t>
            </a:r>
            <a:endParaRPr/>
          </a:p>
        </p:txBody>
      </p:sp>
      <p:sp>
        <p:nvSpPr>
          <p:cNvPr id="111" name="Google Shape;111;p3"/>
          <p:cNvSpPr/>
          <p:nvPr/>
        </p:nvSpPr>
        <p:spPr>
          <a:xfrm>
            <a:off x="6389314" y="236179"/>
            <a:ext cx="2583236" cy="461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indicate the name of your school and team 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1343024" y="1990505"/>
            <a:ext cx="3505199" cy="1323439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one photograph (or multiple pictures if you built your model in segments) to showcase your entire city.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0" y="0"/>
            <a:ext cx="5950857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Residential Zone</a:t>
            </a:r>
            <a:endParaRPr/>
          </a:p>
        </p:txBody>
      </p:sp>
      <p:sp>
        <p:nvSpPr>
          <p:cNvPr id="119" name="Google Shape;119;p4"/>
          <p:cNvSpPr/>
          <p:nvPr/>
        </p:nvSpPr>
        <p:spPr>
          <a:xfrm>
            <a:off x="6389314" y="236179"/>
            <a:ext cx="2583236" cy="483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important for the professional engineers to know about your residential zone?: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"/>
          <p:cNvSpPr/>
          <p:nvPr/>
        </p:nvSpPr>
        <p:spPr>
          <a:xfrm>
            <a:off x="1343024" y="1990505"/>
            <a:ext cx="3505199" cy="1323439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one photograph to showcase an example of your city’s residential zone.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This example can be a mixed-use zone, as long as it features residential zoning.</a:t>
            </a:r>
            <a:endParaRPr/>
          </a:p>
        </p:txBody>
      </p:sp>
      <p:sp>
        <p:nvSpPr>
          <p:cNvPr id="121" name="Google Shape;121;p4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>
            <a:spLocks noGrp="1"/>
          </p:cNvSpPr>
          <p:nvPr>
            <p:ph type="title"/>
          </p:nvPr>
        </p:nvSpPr>
        <p:spPr>
          <a:xfrm>
            <a:off x="0" y="0"/>
            <a:ext cx="5950857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Commercial Zone</a:t>
            </a:r>
            <a:endParaRPr/>
          </a:p>
        </p:txBody>
      </p:sp>
      <p:sp>
        <p:nvSpPr>
          <p:cNvPr id="127" name="Google Shape;127;p5"/>
          <p:cNvSpPr/>
          <p:nvPr/>
        </p:nvSpPr>
        <p:spPr>
          <a:xfrm>
            <a:off x="6400348" y="174229"/>
            <a:ext cx="2583236" cy="5047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important for the professional engineers to know about your commercial zone?: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5"/>
          <p:cNvSpPr/>
          <p:nvPr/>
        </p:nvSpPr>
        <p:spPr>
          <a:xfrm>
            <a:off x="1219653" y="2206791"/>
            <a:ext cx="3505199" cy="1323439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one photograph to showcase an example of your city’s commercial zone.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This can be a mixed-use zone as long as it features commercial zoning. </a:t>
            </a:r>
            <a:endParaRPr/>
          </a:p>
        </p:txBody>
      </p:sp>
      <p:sp>
        <p:nvSpPr>
          <p:cNvPr id="129" name="Google Shape;129;p5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"/>
          <p:cNvSpPr txBox="1">
            <a:spLocks noGrp="1"/>
          </p:cNvSpPr>
          <p:nvPr>
            <p:ph type="title"/>
          </p:nvPr>
        </p:nvSpPr>
        <p:spPr>
          <a:xfrm>
            <a:off x="0" y="0"/>
            <a:ext cx="6059714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Industrial Zone</a:t>
            </a:r>
            <a:endParaRPr/>
          </a:p>
        </p:txBody>
      </p:sp>
      <p:sp>
        <p:nvSpPr>
          <p:cNvPr id="135" name="Google Shape;135;p6"/>
          <p:cNvSpPr/>
          <p:nvPr/>
        </p:nvSpPr>
        <p:spPr>
          <a:xfrm>
            <a:off x="6389313" y="94343"/>
            <a:ext cx="2645828" cy="483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important for the professional engineers to know about your industrial zone?: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6"/>
          <p:cNvSpPr/>
          <p:nvPr/>
        </p:nvSpPr>
        <p:spPr>
          <a:xfrm>
            <a:off x="1066801" y="2214047"/>
            <a:ext cx="3505199" cy="1323439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one photograph to showcase an example of your city’s industrial zone.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This can be mixed-use zone as long as the industrial area is represented.  </a:t>
            </a:r>
            <a:endParaRPr/>
          </a:p>
        </p:txBody>
      </p:sp>
      <p:sp>
        <p:nvSpPr>
          <p:cNvPr id="137" name="Google Shape;137;p6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5812971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Infrastructure Example </a:t>
            </a:r>
            <a:endParaRPr/>
          </a:p>
        </p:txBody>
      </p:sp>
      <p:sp>
        <p:nvSpPr>
          <p:cNvPr id="143" name="Google Shape;143;p7"/>
          <p:cNvSpPr/>
          <p:nvPr/>
        </p:nvSpPr>
        <p:spPr>
          <a:xfrm>
            <a:off x="6389313" y="94343"/>
            <a:ext cx="2645829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type(s) of infrastructure are shown here (water, power, utilities, etc.)?: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7"/>
          <p:cNvSpPr/>
          <p:nvPr/>
        </p:nvSpPr>
        <p:spPr>
          <a:xfrm>
            <a:off x="1080684" y="2386938"/>
            <a:ext cx="4021713" cy="584775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one photograph to showcase an example of your city’s infrastructure.</a:t>
            </a:r>
            <a:endParaRPr/>
          </a:p>
        </p:txBody>
      </p:sp>
      <p:sp>
        <p:nvSpPr>
          <p:cNvPr id="145" name="Google Shape;145;p7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"/>
          <p:cNvSpPr txBox="1">
            <a:spLocks noGrp="1"/>
          </p:cNvSpPr>
          <p:nvPr>
            <p:ph type="title"/>
          </p:nvPr>
        </p:nvSpPr>
        <p:spPr>
          <a:xfrm>
            <a:off x="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City Services Example </a:t>
            </a:r>
            <a:endParaRPr/>
          </a:p>
        </p:txBody>
      </p:sp>
      <p:sp>
        <p:nvSpPr>
          <p:cNvPr id="152" name="Google Shape;152;p8"/>
          <p:cNvSpPr/>
          <p:nvPr/>
        </p:nvSpPr>
        <p:spPr>
          <a:xfrm>
            <a:off x="6369211" y="98161"/>
            <a:ext cx="264583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type(s) of city services are shown here (health, education, etc.)?: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8"/>
          <p:cNvSpPr/>
          <p:nvPr/>
        </p:nvSpPr>
        <p:spPr>
          <a:xfrm>
            <a:off x="1003219" y="2392916"/>
            <a:ext cx="3730146" cy="584775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a photograph to showcase an example of your city services.</a:t>
            </a:r>
            <a:endParaRPr/>
          </a:p>
        </p:txBody>
      </p:sp>
      <p:sp>
        <p:nvSpPr>
          <p:cNvPr id="154" name="Google Shape;154;p8"/>
          <p:cNvSpPr/>
          <p:nvPr/>
        </p:nvSpPr>
        <p:spPr>
          <a:xfrm>
            <a:off x="6369212" y="98161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8"/>
          <p:cNvSpPr/>
          <p:nvPr/>
        </p:nvSpPr>
        <p:spPr>
          <a:xfrm>
            <a:off x="6378605" y="1483156"/>
            <a:ext cx="2645830" cy="353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want the professional engineers to know about your city’s operations?: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8"/>
          <p:cNvSpPr/>
          <p:nvPr/>
        </p:nvSpPr>
        <p:spPr>
          <a:xfrm>
            <a:off x="6373909" y="98161"/>
            <a:ext cx="2645829" cy="4869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"/>
          <p:cNvSpPr txBox="1">
            <a:spLocks noGrp="1"/>
          </p:cNvSpPr>
          <p:nvPr>
            <p:ph type="title"/>
          </p:nvPr>
        </p:nvSpPr>
        <p:spPr>
          <a:xfrm>
            <a:off x="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Transportation Example </a:t>
            </a:r>
            <a:endParaRPr/>
          </a:p>
        </p:txBody>
      </p:sp>
      <p:sp>
        <p:nvSpPr>
          <p:cNvPr id="162" name="Google Shape;162;p9"/>
          <p:cNvSpPr/>
          <p:nvPr/>
        </p:nvSpPr>
        <p:spPr>
          <a:xfrm>
            <a:off x="6369211" y="98161"/>
            <a:ext cx="2645829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type(s) of transportation systems are shown here?: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9"/>
          <p:cNvSpPr/>
          <p:nvPr/>
        </p:nvSpPr>
        <p:spPr>
          <a:xfrm>
            <a:off x="1003219" y="2392916"/>
            <a:ext cx="3730146" cy="830997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a photograph to showcase an example of your city’s transportation system.</a:t>
            </a:r>
            <a:endParaRPr/>
          </a:p>
        </p:txBody>
      </p:sp>
      <p:sp>
        <p:nvSpPr>
          <p:cNvPr id="164" name="Google Shape;164;p9"/>
          <p:cNvSpPr/>
          <p:nvPr/>
        </p:nvSpPr>
        <p:spPr>
          <a:xfrm>
            <a:off x="6369212" y="98161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9"/>
          <p:cNvSpPr/>
          <p:nvPr/>
        </p:nvSpPr>
        <p:spPr>
          <a:xfrm>
            <a:off x="6369211" y="1354115"/>
            <a:ext cx="2645829" cy="3754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want the professional engineers to know about your transportation system(s)?: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583</Words>
  <Application>Microsoft Office PowerPoint</Application>
  <PresentationFormat>On-screen Show (16:9)</PresentationFormat>
  <Paragraphs>183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2024 City Model Slideshow</vt:lpstr>
      <vt:lpstr>Deliverable Details</vt:lpstr>
      <vt:lpstr>Full model </vt:lpstr>
      <vt:lpstr>Residential Zone</vt:lpstr>
      <vt:lpstr>Commercial Zone</vt:lpstr>
      <vt:lpstr>Industrial Zone</vt:lpstr>
      <vt:lpstr>Infrastructure Example </vt:lpstr>
      <vt:lpstr>City Services Example </vt:lpstr>
      <vt:lpstr>Transportation Example </vt:lpstr>
      <vt:lpstr>Example 1 of a climate adaptation</vt:lpstr>
      <vt:lpstr>Example 2 of a climate adaptation</vt:lpstr>
      <vt:lpstr>Moving Part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City Model Slideshow</dc:title>
  <dc:creator>Jean</dc:creator>
  <cp:lastModifiedBy>Rebecca White</cp:lastModifiedBy>
  <cp:revision>2</cp:revision>
  <dcterms:created xsi:type="dcterms:W3CDTF">2015-05-18T18:46:11Z</dcterms:created>
  <dcterms:modified xsi:type="dcterms:W3CDTF">2023-11-23T17:16:26Z</dcterms:modified>
</cp:coreProperties>
</file>