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iVpqGoxeoCX2Pniw3PbyKSnfFoD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5" name="Google Shape;9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8" name="Google Shape;16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7127138ff0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7" name="Google Shape;177;g17127138ff0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6" name="Google Shape;18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2" name="Google Shape;10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8" name="Google Shape;10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6" name="Google Shape;11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4" name="Google Shape;12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2" name="Google Shape;13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0" name="Google Shape;14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9" name="Google Shape;14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9" name="Google Shape;15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4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4"/>
          <p:cNvSpPr txBox="1"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3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3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70" name="Google Shape;70;p23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71" name="Google Shape;71;p2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4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4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</p:sp>
      <p:sp>
        <p:nvSpPr>
          <p:cNvPr id="77" name="Google Shape;77;p24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78" name="Google Shape;78;p2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5"/>
          <p:cNvSpPr txBox="1">
            <a:spLocks noGrp="1"/>
          </p:cNvSpPr>
          <p:nvPr>
            <p:ph type="body" idx="1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2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6"/>
          <p:cNvSpPr txBox="1">
            <a:spLocks noGrp="1"/>
          </p:cNvSpPr>
          <p:nvPr>
            <p:ph type="title"/>
          </p:nvPr>
        </p:nvSpPr>
        <p:spPr>
          <a:xfrm rot="5400000">
            <a:off x="5350073" y="1467446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6"/>
          <p:cNvSpPr txBox="1">
            <a:spLocks noGrp="1"/>
          </p:cNvSpPr>
          <p:nvPr>
            <p:ph type="body" idx="1"/>
          </p:nvPr>
        </p:nvSpPr>
        <p:spPr>
          <a:xfrm rot="5400000">
            <a:off x="1349573" y="-447079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2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5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6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creen shot 1">
  <p:cSld name="Screen shot 1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1737360" cy="4378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34" name="Google Shape;34;p17"/>
          <p:cNvSpPr>
            <a:spLocks noGrp="1"/>
          </p:cNvSpPr>
          <p:nvPr>
            <p:ph type="pic" idx="2"/>
          </p:nvPr>
        </p:nvSpPr>
        <p:spPr>
          <a:xfrm>
            <a:off x="2686050" y="273844"/>
            <a:ext cx="5829300" cy="437792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8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18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creen shot 2">
  <p:cSld name="Screen shot 2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9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526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47" name="Google Shape;47;p19"/>
          <p:cNvSpPr>
            <a:spLocks noGrp="1"/>
          </p:cNvSpPr>
          <p:nvPr>
            <p:ph type="pic" idx="2"/>
          </p:nvPr>
        </p:nvSpPr>
        <p:spPr>
          <a:xfrm>
            <a:off x="388620" y="902494"/>
            <a:ext cx="4103369" cy="3738563"/>
          </a:xfrm>
          <a:prstGeom prst="rect">
            <a:avLst/>
          </a:prstGeom>
          <a:noFill/>
          <a:ln>
            <a:noFill/>
          </a:ln>
        </p:spPr>
      </p:sp>
      <p:sp>
        <p:nvSpPr>
          <p:cNvPr id="48" name="Google Shape;48;p19"/>
          <p:cNvSpPr>
            <a:spLocks noGrp="1"/>
          </p:cNvSpPr>
          <p:nvPr>
            <p:ph type="pic" idx="3"/>
          </p:nvPr>
        </p:nvSpPr>
        <p:spPr>
          <a:xfrm>
            <a:off x="4674871" y="902494"/>
            <a:ext cx="4103369" cy="37719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0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0"/>
          <p:cNvSpPr txBox="1"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2" name="Google Shape;52;p20"/>
          <p:cNvSpPr txBox="1">
            <a:spLocks noGrp="1"/>
          </p:cNvSpPr>
          <p:nvPr>
            <p:ph type="body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20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4" name="Google Shape;54;p20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2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>
            <a:spLocks noGrp="1"/>
          </p:cNvSpPr>
          <p:nvPr>
            <p:ph type="title"/>
          </p:nvPr>
        </p:nvSpPr>
        <p:spPr>
          <a:xfrm>
            <a:off x="727418" y="2051651"/>
            <a:ext cx="7886700" cy="84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90"/>
              <a:buFont typeface="Calibri"/>
              <a:buNone/>
            </a:pPr>
            <a:r>
              <a:rPr lang="fr-CA" sz="3590"/>
              <a:t>Maquette de la ville du futur - Diaporama</a:t>
            </a:r>
            <a:endParaRPr sz="3950"/>
          </a:p>
        </p:txBody>
      </p:sp>
      <p:sp>
        <p:nvSpPr>
          <p:cNvPr id="98" name="Google Shape;98;p1"/>
          <p:cNvSpPr txBox="1">
            <a:spLocks noGrp="1"/>
          </p:cNvSpPr>
          <p:nvPr>
            <p:ph type="body" idx="1"/>
          </p:nvPr>
        </p:nvSpPr>
        <p:spPr>
          <a:xfrm>
            <a:off x="558800" y="3207468"/>
            <a:ext cx="8223931" cy="1723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 fontScale="92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r>
              <a:rPr lang="fr-CA"/>
              <a:t>École ou organisme : </a:t>
            </a:r>
            <a:r>
              <a:rPr lang="fr-CA" b="1">
                <a:solidFill>
                  <a:srgbClr val="7030A0"/>
                </a:solidFill>
              </a:rPr>
              <a:t>[Insérer le nom de l’école ou de l’organisme]</a:t>
            </a:r>
            <a:r>
              <a:rPr lang="fr-CA"/>
              <a:t>	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r>
              <a:rPr lang="fr-CA" u="sng"/>
              <a:t>Nom de l’enseignant</a:t>
            </a:r>
            <a:r>
              <a:rPr lang="fr-CA"/>
              <a:t> : </a:t>
            </a:r>
            <a:r>
              <a:rPr lang="fr-CA" b="1">
                <a:solidFill>
                  <a:srgbClr val="7030A0"/>
                </a:solidFill>
              </a:rPr>
              <a:t>[Insérer le nom de l’enseignant]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r>
              <a:rPr lang="fr-CA" u="sng"/>
              <a:t>Nom de l’équipe Future City</a:t>
            </a:r>
            <a:r>
              <a:rPr lang="fr-CA"/>
              <a:t> : </a:t>
            </a:r>
            <a:r>
              <a:rPr lang="fr-CA" b="1">
                <a:solidFill>
                  <a:srgbClr val="7030A0"/>
                </a:solidFill>
              </a:rPr>
              <a:t>[Insérer le nom de l’équipe Future City (identique au nom de la ville)]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endParaRPr sz="1000" b="1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fr-CA" b="1">
                <a:solidFill>
                  <a:schemeClr val="dk1"/>
                </a:solidFill>
              </a:rPr>
              <a:t>Supprimez tout le texte en violet avant de soumettre le diaporama. Conservez le texte en noir.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endParaRPr/>
          </a:p>
        </p:txBody>
      </p:sp>
      <p:pic>
        <p:nvPicPr>
          <p:cNvPr id="99" name="Google Shape;9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78260" y="0"/>
            <a:ext cx="5487166" cy="19910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0"/>
          <p:cNvSpPr txBox="1">
            <a:spLocks noGrp="1"/>
          </p:cNvSpPr>
          <p:nvPr>
            <p:ph type="title"/>
          </p:nvPr>
        </p:nvSpPr>
        <p:spPr>
          <a:xfrm>
            <a:off x="0" y="-21160"/>
            <a:ext cx="641985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r-CA" sz="2800"/>
              <a:t>Exemple 1 d'une solution d'économie circulaire</a:t>
            </a:r>
            <a:endParaRPr/>
          </a:p>
        </p:txBody>
      </p:sp>
      <p:sp>
        <p:nvSpPr>
          <p:cNvPr id="171" name="Google Shape;171;p10"/>
          <p:cNvSpPr/>
          <p:nvPr/>
        </p:nvSpPr>
        <p:spPr>
          <a:xfrm>
            <a:off x="820966" y="2162585"/>
            <a:ext cx="4473122" cy="523220"/>
          </a:xfrm>
          <a:prstGeom prst="rect">
            <a:avLst/>
          </a:prstGeom>
          <a:noFill/>
          <a:ln w="127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Insérez une photographie de votre modèle qui illustre l'utilisation de l'économie circulaire par votre ville.</a:t>
            </a:r>
            <a:endParaRPr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10"/>
          <p:cNvSpPr/>
          <p:nvPr/>
        </p:nvSpPr>
        <p:spPr>
          <a:xfrm>
            <a:off x="6369211" y="98161"/>
            <a:ext cx="2645830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Indiquez la solution d'économie circulaire qui est présentée ici :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0"/>
          <p:cNvSpPr/>
          <p:nvPr/>
        </p:nvSpPr>
        <p:spPr>
          <a:xfrm>
            <a:off x="6324712" y="136961"/>
            <a:ext cx="2645700" cy="48696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10"/>
          <p:cNvSpPr/>
          <p:nvPr/>
        </p:nvSpPr>
        <p:spPr>
          <a:xfrm>
            <a:off x="6369211" y="1307552"/>
            <a:ext cx="2645830" cy="3754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doivent savoir les ingénieurs professionnels sur cette solution dans le contexte de votre ville ?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7127138ff0_0_3"/>
          <p:cNvSpPr txBox="1">
            <a:spLocks noGrp="1"/>
          </p:cNvSpPr>
          <p:nvPr>
            <p:ph type="title"/>
          </p:nvPr>
        </p:nvSpPr>
        <p:spPr>
          <a:xfrm>
            <a:off x="0" y="-21160"/>
            <a:ext cx="6419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r-CA" sz="2800"/>
              <a:t>Exemple 2 d'une solution d'économie circulaire</a:t>
            </a:r>
            <a:endParaRPr/>
          </a:p>
        </p:txBody>
      </p:sp>
      <p:sp>
        <p:nvSpPr>
          <p:cNvPr id="180" name="Google Shape;180;g17127138ff0_0_3"/>
          <p:cNvSpPr/>
          <p:nvPr/>
        </p:nvSpPr>
        <p:spPr>
          <a:xfrm>
            <a:off x="820966" y="2162585"/>
            <a:ext cx="4473000" cy="523200"/>
          </a:xfrm>
          <a:prstGeom prst="rect">
            <a:avLst/>
          </a:prstGeom>
          <a:noFill/>
          <a:ln w="127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Insérez une photographie de votre modèle qui illustre l'utilisation de l'économie circulaire par votre ville.</a:t>
            </a:r>
            <a:endParaRPr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g17127138ff0_0_3"/>
          <p:cNvSpPr/>
          <p:nvPr/>
        </p:nvSpPr>
        <p:spPr>
          <a:xfrm>
            <a:off x="6369211" y="98161"/>
            <a:ext cx="2645700" cy="13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Indiquez la solution d'économie circulaire qui est présentée ici :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g17127138ff0_0_3"/>
          <p:cNvSpPr/>
          <p:nvPr/>
        </p:nvSpPr>
        <p:spPr>
          <a:xfrm>
            <a:off x="6324712" y="136961"/>
            <a:ext cx="2645700" cy="48696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g17127138ff0_0_3"/>
          <p:cNvSpPr/>
          <p:nvPr/>
        </p:nvSpPr>
        <p:spPr>
          <a:xfrm>
            <a:off x="6369211" y="1307552"/>
            <a:ext cx="2645700" cy="37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doivent savoir les ingénieurs professionnels sur cette solution dans le contexte de votre ville ?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2"/>
          <p:cNvSpPr txBox="1">
            <a:spLocks noGrp="1"/>
          </p:cNvSpPr>
          <p:nvPr>
            <p:ph type="title"/>
          </p:nvPr>
        </p:nvSpPr>
        <p:spPr>
          <a:xfrm>
            <a:off x="0" y="0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r-CA" sz="2800">
                <a:latin typeface="Calibri"/>
                <a:ea typeface="Calibri"/>
                <a:cs typeface="Calibri"/>
                <a:sym typeface="Calibri"/>
              </a:rPr>
              <a:t>Pièce mobile</a:t>
            </a:r>
            <a:endParaRPr/>
          </a:p>
        </p:txBody>
      </p:sp>
      <p:sp>
        <p:nvSpPr>
          <p:cNvPr id="189" name="Google Shape;189;p12"/>
          <p:cNvSpPr/>
          <p:nvPr/>
        </p:nvSpPr>
        <p:spPr>
          <a:xfrm>
            <a:off x="124503" y="864203"/>
            <a:ext cx="8894992" cy="1600438"/>
          </a:xfrm>
          <a:prstGeom prst="rect">
            <a:avLst/>
          </a:prstGeom>
          <a:noFill/>
          <a:ln w="127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400"/>
              <a:buFont typeface="Arial"/>
              <a:buChar char="•"/>
            </a:pPr>
            <a:r>
              <a:rPr lang="fr-CA" sz="14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Insérez un lien vers une vidéo de votre pièce mobile.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400"/>
              <a:buFont typeface="Arial"/>
              <a:buChar char="•"/>
            </a:pPr>
            <a:r>
              <a:rPr lang="fr-CA" sz="14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Assurez-vous que votre vidéo est publiée sur une plateforme publique à laquelle les ingénieurs auront accès (p. ex., YouTube).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400"/>
              <a:buFont typeface="Arial"/>
              <a:buChar char="•"/>
            </a:pPr>
            <a:r>
              <a:rPr lang="fr-CA" sz="14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La vidéo ne doit pas durer plus d’une minute.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400"/>
              <a:buFont typeface="Arial"/>
              <a:buChar char="•"/>
            </a:pPr>
            <a:r>
              <a:rPr lang="fr-CA" sz="14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N’oubliez pas d’identifier votre équipe et votre ville.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400"/>
              <a:buFont typeface="Arial"/>
              <a:buChar char="•"/>
            </a:pPr>
            <a:r>
              <a:rPr lang="fr-CA" sz="14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Montrez la pièce mobile en action.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400"/>
              <a:buFont typeface="Arial"/>
              <a:buChar char="•"/>
            </a:pPr>
            <a:r>
              <a:rPr lang="fr-CA" sz="14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Dans cette vidéo, expliquez quelle est la fonction de cette pièce dans votre ville et comment vous l’avez construite.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12"/>
          <p:cNvSpPr/>
          <p:nvPr/>
        </p:nvSpPr>
        <p:spPr>
          <a:xfrm>
            <a:off x="124503" y="2709637"/>
            <a:ext cx="8894991" cy="1508105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Lien URL vers la vidéo de la pièce mobile conçue par votre équipe 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fr-CA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"/>
          <p:cNvSpPr txBox="1">
            <a:spLocks noGrp="1"/>
          </p:cNvSpPr>
          <p:nvPr>
            <p:ph type="title"/>
          </p:nvPr>
        </p:nvSpPr>
        <p:spPr>
          <a:xfrm>
            <a:off x="0" y="0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r-CA" sz="2800">
                <a:latin typeface="Calibri"/>
                <a:ea typeface="Calibri"/>
                <a:cs typeface="Calibri"/>
                <a:sym typeface="Calibri"/>
              </a:rPr>
              <a:t>Renseignements relatifs au produit livrable</a:t>
            </a:r>
            <a:endParaRPr/>
          </a:p>
        </p:txBody>
      </p:sp>
      <p:sp>
        <p:nvSpPr>
          <p:cNvPr id="105" name="Google Shape;105;p2"/>
          <p:cNvSpPr/>
          <p:nvPr/>
        </p:nvSpPr>
        <p:spPr>
          <a:xfrm>
            <a:off x="246743" y="1294477"/>
            <a:ext cx="8634185" cy="2954655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fr-CA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 diaporama consiste à présenter votre maquette. C’est ici que vous allez présenter à des ingénieurs professionnels la ville du futur conçue par votre équipe, qu’il s’agisse d’une maquette ou de modules.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96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fr-CA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Choisissez des photos présentant les angles de la maquette ou des modules qui illustrent le mieux ce qui est demandé dans le cadre de la compétition.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96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fr-CA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 modifiez pas la taille des zones de saisie du présent gabarit. Tout le texte doit tenir dans ces zones et la police ne peut être inférieure à 14 (Calibri ou l’équivalent).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96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fr-CA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Lorsque votre diaporama est prêt, sauvegardez le document en format PDF et téléversez-le sur le portail virtuel, à exploreengineering.ca/fr. Voici le lien: (à fournir)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"/>
          <p:cNvSpPr txBox="1">
            <a:spLocks noGrp="1"/>
          </p:cNvSpPr>
          <p:nvPr>
            <p:ph type="title"/>
          </p:nvPr>
        </p:nvSpPr>
        <p:spPr>
          <a:xfrm>
            <a:off x="0" y="0"/>
            <a:ext cx="5950857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r-CA" sz="2800">
                <a:latin typeface="Calibri"/>
                <a:ea typeface="Calibri"/>
                <a:cs typeface="Calibri"/>
                <a:sym typeface="Calibri"/>
              </a:rPr>
              <a:t>Vue d’ensemble de la maquette </a:t>
            </a:r>
            <a:endParaRPr/>
          </a:p>
        </p:txBody>
      </p:sp>
      <p:sp>
        <p:nvSpPr>
          <p:cNvPr id="111" name="Google Shape;111;p3"/>
          <p:cNvSpPr/>
          <p:nvPr/>
        </p:nvSpPr>
        <p:spPr>
          <a:xfrm>
            <a:off x="6389314" y="236179"/>
            <a:ext cx="2583236" cy="4616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Veuillez indiquer le nom de votre école et de votre équipe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3"/>
          <p:cNvSpPr/>
          <p:nvPr/>
        </p:nvSpPr>
        <p:spPr>
          <a:xfrm>
            <a:off x="1343024" y="1990505"/>
            <a:ext cx="3505199" cy="1446550"/>
          </a:xfrm>
          <a:prstGeom prst="rect">
            <a:avLst/>
          </a:prstGeom>
          <a:noFill/>
          <a:ln w="127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Insérez une photo (ou plusieurs photos si vous avez construit votre modèle par modules) pour donner une vue d’ensemble de votre ville.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3"/>
          <p:cNvSpPr/>
          <p:nvPr/>
        </p:nvSpPr>
        <p:spPr>
          <a:xfrm>
            <a:off x="6389313" y="94343"/>
            <a:ext cx="2645829" cy="4869543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"/>
          <p:cNvSpPr txBox="1">
            <a:spLocks noGrp="1"/>
          </p:cNvSpPr>
          <p:nvPr>
            <p:ph type="title"/>
          </p:nvPr>
        </p:nvSpPr>
        <p:spPr>
          <a:xfrm>
            <a:off x="0" y="0"/>
            <a:ext cx="5950857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r-CA" sz="2800">
                <a:latin typeface="Calibri"/>
                <a:ea typeface="Calibri"/>
                <a:cs typeface="Calibri"/>
                <a:sym typeface="Calibri"/>
              </a:rPr>
              <a:t>Zone résidentielle</a:t>
            </a:r>
            <a:endParaRPr/>
          </a:p>
        </p:txBody>
      </p:sp>
      <p:sp>
        <p:nvSpPr>
          <p:cNvPr id="119" name="Google Shape;119;p4"/>
          <p:cNvSpPr/>
          <p:nvPr/>
        </p:nvSpPr>
        <p:spPr>
          <a:xfrm>
            <a:off x="6389314" y="236179"/>
            <a:ext cx="2583236" cy="4832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Qu’est-ce que les ingénieurs professionnels devraient absolument savoir au sujet de votre zone résidentielle?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4"/>
          <p:cNvSpPr/>
          <p:nvPr/>
        </p:nvSpPr>
        <p:spPr>
          <a:xfrm>
            <a:off x="1343024" y="1990505"/>
            <a:ext cx="3505199" cy="1384995"/>
          </a:xfrm>
          <a:prstGeom prst="rect">
            <a:avLst/>
          </a:prstGeom>
          <a:noFill/>
          <a:ln w="127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Insérez une photo donnant un aperçu de la zone résidentielle de votre ville.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Cet exemple peut être une zone à usage mixte, à condition qu’elle comporte un zonage résidentiel.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4"/>
          <p:cNvSpPr/>
          <p:nvPr/>
        </p:nvSpPr>
        <p:spPr>
          <a:xfrm>
            <a:off x="6389313" y="94343"/>
            <a:ext cx="2645829" cy="4869543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"/>
          <p:cNvSpPr txBox="1">
            <a:spLocks noGrp="1"/>
          </p:cNvSpPr>
          <p:nvPr>
            <p:ph type="title"/>
          </p:nvPr>
        </p:nvSpPr>
        <p:spPr>
          <a:xfrm>
            <a:off x="0" y="0"/>
            <a:ext cx="5950857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r-CA" sz="2800">
                <a:latin typeface="Calibri"/>
                <a:ea typeface="Calibri"/>
                <a:cs typeface="Calibri"/>
                <a:sym typeface="Calibri"/>
              </a:rPr>
              <a:t>Zone commerciale</a:t>
            </a:r>
            <a:endParaRPr/>
          </a:p>
        </p:txBody>
      </p:sp>
      <p:sp>
        <p:nvSpPr>
          <p:cNvPr id="127" name="Google Shape;127;p5"/>
          <p:cNvSpPr/>
          <p:nvPr/>
        </p:nvSpPr>
        <p:spPr>
          <a:xfrm>
            <a:off x="6400348" y="174229"/>
            <a:ext cx="2583236" cy="5047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Qu’est-ce que les ingénieurs professionnels devraient absolument savoir au sujet de votre zone commerciale?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5"/>
          <p:cNvSpPr/>
          <p:nvPr/>
        </p:nvSpPr>
        <p:spPr>
          <a:xfrm>
            <a:off x="1219653" y="2206791"/>
            <a:ext cx="3505199" cy="1384995"/>
          </a:xfrm>
          <a:prstGeom prst="rect">
            <a:avLst/>
          </a:prstGeom>
          <a:noFill/>
          <a:ln w="127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Insérez une photo donnant un aperçu de la zone commerciale de votre ville.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Il peut s’agir d’une zone à usage mixte, à condition qu’elle comporte un zonage commercial.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5"/>
          <p:cNvSpPr/>
          <p:nvPr/>
        </p:nvSpPr>
        <p:spPr>
          <a:xfrm>
            <a:off x="6389313" y="94343"/>
            <a:ext cx="2645829" cy="4869543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"/>
          <p:cNvSpPr txBox="1">
            <a:spLocks noGrp="1"/>
          </p:cNvSpPr>
          <p:nvPr>
            <p:ph type="title"/>
          </p:nvPr>
        </p:nvSpPr>
        <p:spPr>
          <a:xfrm>
            <a:off x="0" y="0"/>
            <a:ext cx="6059714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r-CA" sz="2800">
                <a:latin typeface="Calibri"/>
                <a:ea typeface="Calibri"/>
                <a:cs typeface="Calibri"/>
                <a:sym typeface="Calibri"/>
              </a:rPr>
              <a:t>Zone industrielle</a:t>
            </a:r>
            <a:endParaRPr/>
          </a:p>
        </p:txBody>
      </p:sp>
      <p:sp>
        <p:nvSpPr>
          <p:cNvPr id="135" name="Google Shape;135;p6"/>
          <p:cNvSpPr/>
          <p:nvPr/>
        </p:nvSpPr>
        <p:spPr>
          <a:xfrm>
            <a:off x="6389313" y="94343"/>
            <a:ext cx="2645828" cy="4832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Qu’est-ce que les ingénieurs professionnels devraient absolument savoir au sujet de votre zone industrielle?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6"/>
          <p:cNvSpPr/>
          <p:nvPr/>
        </p:nvSpPr>
        <p:spPr>
          <a:xfrm>
            <a:off x="1066801" y="2214047"/>
            <a:ext cx="3505199" cy="1384995"/>
          </a:xfrm>
          <a:prstGeom prst="rect">
            <a:avLst/>
          </a:prstGeom>
          <a:noFill/>
          <a:ln w="127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Insérez une photo donnant un aperçu de la zone industrielle de votre ville.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Il peut s’agir d’une zone à usage mixte, à condition qu’elle comporte un zonage industriel.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6"/>
          <p:cNvSpPr/>
          <p:nvPr/>
        </p:nvSpPr>
        <p:spPr>
          <a:xfrm>
            <a:off x="6389313" y="94343"/>
            <a:ext cx="2645829" cy="4869543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5812971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r-CA" sz="2800">
                <a:latin typeface="Calibri"/>
                <a:ea typeface="Calibri"/>
                <a:cs typeface="Calibri"/>
                <a:sym typeface="Calibri"/>
              </a:rPr>
              <a:t>Exemple d’infrastructure </a:t>
            </a:r>
            <a:endParaRPr/>
          </a:p>
        </p:txBody>
      </p:sp>
      <p:sp>
        <p:nvSpPr>
          <p:cNvPr id="143" name="Google Shape;143;p7"/>
          <p:cNvSpPr/>
          <p:nvPr/>
        </p:nvSpPr>
        <p:spPr>
          <a:xfrm>
            <a:off x="6389313" y="94343"/>
            <a:ext cx="2645829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Quel est le type (ou les types) d’infrastructure représenté ici (eau, électricité, services publics, etc.)?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7"/>
          <p:cNvSpPr/>
          <p:nvPr/>
        </p:nvSpPr>
        <p:spPr>
          <a:xfrm>
            <a:off x="1080684" y="2386938"/>
            <a:ext cx="4021713" cy="523220"/>
          </a:xfrm>
          <a:prstGeom prst="rect">
            <a:avLst/>
          </a:prstGeom>
          <a:noFill/>
          <a:ln w="127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Insérez une photo donnant un aperçu des infrastructures de votre ville.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7"/>
          <p:cNvSpPr/>
          <p:nvPr/>
        </p:nvSpPr>
        <p:spPr>
          <a:xfrm>
            <a:off x="6389313" y="94343"/>
            <a:ext cx="2645829" cy="4869543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7"/>
          <p:cNvSpPr/>
          <p:nvPr/>
        </p:nvSpPr>
        <p:spPr>
          <a:xfrm>
            <a:off x="6389313" y="1391138"/>
            <a:ext cx="2645829" cy="3539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FR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Comment ceux-ci sont-ils liés aux défis de l'économie circulaire/de la durabilité ?</a:t>
            </a: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8"/>
          <p:cNvSpPr txBox="1">
            <a:spLocks noGrp="1"/>
          </p:cNvSpPr>
          <p:nvPr>
            <p:ph type="title"/>
          </p:nvPr>
        </p:nvSpPr>
        <p:spPr>
          <a:xfrm>
            <a:off x="0" y="0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r-CA" sz="2800">
                <a:latin typeface="Calibri"/>
                <a:ea typeface="Calibri"/>
                <a:cs typeface="Calibri"/>
                <a:sym typeface="Calibri"/>
              </a:rPr>
              <a:t>Exemple de services municipaux </a:t>
            </a:r>
            <a:endParaRPr/>
          </a:p>
        </p:txBody>
      </p:sp>
      <p:sp>
        <p:nvSpPr>
          <p:cNvPr id="152" name="Google Shape;152;p8"/>
          <p:cNvSpPr/>
          <p:nvPr/>
        </p:nvSpPr>
        <p:spPr>
          <a:xfrm>
            <a:off x="6369211" y="98161"/>
            <a:ext cx="2645830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Quel est le type (ou les types) de services municipaux montré ici (santé, éducation, etc.)?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8"/>
          <p:cNvSpPr/>
          <p:nvPr/>
        </p:nvSpPr>
        <p:spPr>
          <a:xfrm>
            <a:off x="1003219" y="2392916"/>
            <a:ext cx="3730146" cy="523220"/>
          </a:xfrm>
          <a:prstGeom prst="rect">
            <a:avLst/>
          </a:prstGeom>
          <a:noFill/>
          <a:ln w="127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Insérez une photo donnant un aperçu des services municipaux de votre ville.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8"/>
          <p:cNvSpPr/>
          <p:nvPr/>
        </p:nvSpPr>
        <p:spPr>
          <a:xfrm>
            <a:off x="6369212" y="98161"/>
            <a:ext cx="2645829" cy="4869543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8"/>
          <p:cNvSpPr/>
          <p:nvPr/>
        </p:nvSpPr>
        <p:spPr>
          <a:xfrm>
            <a:off x="6378605" y="1483156"/>
            <a:ext cx="2645830" cy="3539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Qu’est-ce que les ingénieurs professionnels devraient absolument savoir au sujet du fonctionnement de votre ville?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8"/>
          <p:cNvSpPr/>
          <p:nvPr/>
        </p:nvSpPr>
        <p:spPr>
          <a:xfrm>
            <a:off x="6373909" y="98161"/>
            <a:ext cx="2645829" cy="4869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9"/>
          <p:cNvSpPr txBox="1">
            <a:spLocks noGrp="1"/>
          </p:cNvSpPr>
          <p:nvPr>
            <p:ph type="title"/>
          </p:nvPr>
        </p:nvSpPr>
        <p:spPr>
          <a:xfrm>
            <a:off x="0" y="0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r-CA" sz="2800">
                <a:latin typeface="Calibri"/>
                <a:ea typeface="Calibri"/>
                <a:cs typeface="Calibri"/>
                <a:sym typeface="Calibri"/>
              </a:rPr>
              <a:t>Exemple de transport </a:t>
            </a:r>
            <a:endParaRPr/>
          </a:p>
        </p:txBody>
      </p:sp>
      <p:sp>
        <p:nvSpPr>
          <p:cNvPr id="162" name="Google Shape;162;p9"/>
          <p:cNvSpPr/>
          <p:nvPr/>
        </p:nvSpPr>
        <p:spPr>
          <a:xfrm>
            <a:off x="6369211" y="98161"/>
            <a:ext cx="2645829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Quel est le type (ou les types) de réseau de transport montré ici?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9"/>
          <p:cNvSpPr/>
          <p:nvPr/>
        </p:nvSpPr>
        <p:spPr>
          <a:xfrm>
            <a:off x="1003219" y="2392916"/>
            <a:ext cx="3730146" cy="523220"/>
          </a:xfrm>
          <a:prstGeom prst="rect">
            <a:avLst/>
          </a:prstGeom>
          <a:noFill/>
          <a:ln w="127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Insérez une photo donnant un aperçu du réseau de transport de votre ville.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9"/>
          <p:cNvSpPr/>
          <p:nvPr/>
        </p:nvSpPr>
        <p:spPr>
          <a:xfrm>
            <a:off x="6369212" y="98161"/>
            <a:ext cx="2645829" cy="4869543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9"/>
          <p:cNvSpPr/>
          <p:nvPr/>
        </p:nvSpPr>
        <p:spPr>
          <a:xfrm>
            <a:off x="6369211" y="1354115"/>
            <a:ext cx="2645829" cy="3754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Qu’est-ce que les ingénieurs professionnels devraient absolument savoir au sujet de votre réseau de transport?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743</Words>
  <Application>Microsoft Office PowerPoint</Application>
  <PresentationFormat>On-screen Show (16:9)</PresentationFormat>
  <Paragraphs>201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Maquette de la ville du futur - Diaporama</vt:lpstr>
      <vt:lpstr>Renseignements relatifs au produit livrable</vt:lpstr>
      <vt:lpstr>Vue d’ensemble de la maquette </vt:lpstr>
      <vt:lpstr>Zone résidentielle</vt:lpstr>
      <vt:lpstr>Zone commerciale</vt:lpstr>
      <vt:lpstr>Zone industrielle</vt:lpstr>
      <vt:lpstr>Exemple d’infrastructure </vt:lpstr>
      <vt:lpstr>Exemple de services municipaux </vt:lpstr>
      <vt:lpstr>Exemple de transport </vt:lpstr>
      <vt:lpstr>Exemple 1 d'une solution d'économie circulaire</vt:lpstr>
      <vt:lpstr>Exemple 2 d'une solution d'économie circulaire</vt:lpstr>
      <vt:lpstr>Pièce mobile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Maquette de la ville du futur - Diaporama</dc:title>
  <dc:creator>Jean</dc:creator>
  <cp:lastModifiedBy>Rebecca White</cp:lastModifiedBy>
  <cp:revision>1</cp:revision>
  <dcterms:created xsi:type="dcterms:W3CDTF">2015-05-18T18:46:11Z</dcterms:created>
  <dcterms:modified xsi:type="dcterms:W3CDTF">2023-02-01T21:11:42Z</dcterms:modified>
</cp:coreProperties>
</file>